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4"/>
  </p:notesMasterIdLst>
  <p:handoutMasterIdLst>
    <p:handoutMasterId r:id="rId25"/>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1" r:id="rId20"/>
    <p:sldId id="283" r:id="rId21"/>
    <p:sldId id="272" r:id="rId22"/>
    <p:sldId id="28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autoAdjust="0"/>
    <p:restoredTop sz="94706"/>
  </p:normalViewPr>
  <p:slideViewPr>
    <p:cSldViewPr snapToGrid="0" snapToObjects="1">
      <p:cViewPr varScale="1">
        <p:scale>
          <a:sx n="86" d="100"/>
          <a:sy n="86" d="100"/>
        </p:scale>
        <p:origin x="1541"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6/11/2020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6/11/2020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a:t>
            </a:r>
          </a:p>
          <a:p>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9454" y="1339746"/>
            <a:ext cx="8225092" cy="4111909"/>
          </a:xfrm>
          <a:prstGeom prst="rect">
            <a:avLst/>
          </a:prstGeom>
        </p:spPr>
      </p:pic>
      <p:pic>
        <p:nvPicPr>
          <p:cNvPr id="2" name="Picture 1"/>
          <p:cNvPicPr>
            <a:picLocks noChangeAspect="1"/>
          </p:cNvPicPr>
          <p:nvPr/>
        </p:nvPicPr>
        <p:blipFill>
          <a:blip r:embed="rId3"/>
          <a:stretch>
            <a:fillRect/>
          </a:stretch>
        </p:blipFill>
        <p:spPr>
          <a:xfrm>
            <a:off x="6990035" y="5856560"/>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a:t>/</a:t>
            </a:r>
            <a:r>
              <a:rPr lang="en-US" dirty="0"/>
              <a:t>2</a:t>
            </a:r>
            <a:r>
              <a:rPr lang="lt-LT" dirty="0"/>
              <a:t>)</a:t>
            </a:r>
            <a:endParaRPr lang="en-US" dirty="0"/>
          </a:p>
        </p:txBody>
      </p:sp>
      <p:pic>
        <p:nvPicPr>
          <p:cNvPr id="2" name="Paveikslėlis 1">
            <a:extLst>
              <a:ext uri="{FF2B5EF4-FFF2-40B4-BE49-F238E27FC236}">
                <a16:creationId xmlns:a16="http://schemas.microsoft.com/office/drawing/2014/main" id="{683601E0-B6CB-4204-808B-98FAB81716DF}"/>
              </a:ext>
            </a:extLst>
          </p:cNvPr>
          <p:cNvPicPr>
            <a:picLocks noChangeAspect="1"/>
          </p:cNvPicPr>
          <p:nvPr/>
        </p:nvPicPr>
        <p:blipFill>
          <a:blip r:embed="rId2"/>
          <a:stretch>
            <a:fillRect/>
          </a:stretch>
        </p:blipFill>
        <p:spPr>
          <a:xfrm>
            <a:off x="186431" y="1225657"/>
            <a:ext cx="8957569" cy="4406686"/>
          </a:xfrm>
          <a:prstGeom prst="rect">
            <a:avLst/>
          </a:prstGeom>
        </p:spPr>
      </p:pic>
      <p:pic>
        <p:nvPicPr>
          <p:cNvPr id="4" name="Picture 3"/>
          <p:cNvPicPr>
            <a:picLocks noChangeAspect="1"/>
          </p:cNvPicPr>
          <p:nvPr/>
        </p:nvPicPr>
        <p:blipFill>
          <a:blip r:embed="rId3"/>
          <a:stretch>
            <a:fillRect/>
          </a:stretch>
        </p:blipFill>
        <p:spPr>
          <a:xfrm>
            <a:off x="6990035" y="5856560"/>
            <a:ext cx="2114550" cy="962025"/>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a:t>
            </a:r>
            <a:r>
              <a:rPr lang="en-US" dirty="0"/>
              <a:t>2/2</a:t>
            </a:r>
            <a:r>
              <a:rPr lang="lt-LT" dirty="0"/>
              <a:t>)</a:t>
            </a:r>
            <a:endParaRPr lang="en-US" dirty="0"/>
          </a:p>
          <a:p>
            <a:endParaRPr lang="en-US" dirty="0"/>
          </a:p>
        </p:txBody>
      </p:sp>
      <p:pic>
        <p:nvPicPr>
          <p:cNvPr id="5" name="Picture 4"/>
          <p:cNvPicPr>
            <a:picLocks noChangeAspect="1"/>
          </p:cNvPicPr>
          <p:nvPr/>
        </p:nvPicPr>
        <p:blipFill>
          <a:blip r:embed="rId2"/>
          <a:stretch>
            <a:fillRect/>
          </a:stretch>
        </p:blipFill>
        <p:spPr>
          <a:xfrm>
            <a:off x="6990035" y="5856560"/>
            <a:ext cx="2114550" cy="962025"/>
          </a:xfrm>
          <a:prstGeom prst="rect">
            <a:avLst/>
          </a:prstGeom>
        </p:spPr>
      </p:pic>
      <p:pic>
        <p:nvPicPr>
          <p:cNvPr id="3" name="Picture 2"/>
          <p:cNvPicPr>
            <a:picLocks noChangeAspect="1"/>
          </p:cNvPicPr>
          <p:nvPr/>
        </p:nvPicPr>
        <p:blipFill>
          <a:blip r:embed="rId3"/>
          <a:stretch>
            <a:fillRect/>
          </a:stretch>
        </p:blipFill>
        <p:spPr>
          <a:xfrm>
            <a:off x="1121282" y="1042215"/>
            <a:ext cx="6901437" cy="4688552"/>
          </a:xfrm>
          <a:prstGeom prst="rect">
            <a:avLst/>
          </a:prstGeom>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a:t>
            </a:r>
            <a:r>
              <a:rPr lang="en-US" dirty="0"/>
              <a:t>86%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 Rastos klaidos ištaisytos bei įgyvendinta dalis vartotojų pasiūlymų projektui.</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787C4455-830C-4425-BC0F-5F5F6168E424}"/>
              </a:ext>
            </a:extLst>
          </p:cNvPr>
          <p:cNvSpPr>
            <a:spLocks noGrp="1"/>
          </p:cNvSpPr>
          <p:nvPr>
            <p:ph type="body" sz="quarter" idx="13"/>
          </p:nvPr>
        </p:nvSpPr>
        <p:spPr>
          <a:xfrm>
            <a:off x="451039" y="1862356"/>
            <a:ext cx="8233071" cy="3881496"/>
          </a:xfrm>
        </p:spPr>
        <p:txBody>
          <a:bodyPr/>
          <a:lstStyle/>
          <a:p>
            <a:pPr indent="0"/>
            <a:r>
              <a:rPr lang="lt-LT" dirty="0"/>
              <a:t>Minimalūs sistemos reikalavimai </a:t>
            </a:r>
            <a:r>
              <a:rPr lang="en-US" dirty="0" err="1"/>
              <a:t>techni</a:t>
            </a:r>
            <a:r>
              <a:rPr lang="lt-LT" dirty="0"/>
              <a:t>nei įrangai, norint išlaikyti 60 kadrų per sekundę atkūrimo dažnį žaidime:</a:t>
            </a:r>
          </a:p>
          <a:p>
            <a:pPr marL="114300" indent="-342900">
              <a:buFont typeface="Arial" panose="020B0604020202020204" pitchFamily="34" charset="0"/>
              <a:buChar char="•"/>
            </a:pPr>
            <a:r>
              <a:rPr lang="lt-LT" dirty="0"/>
              <a:t>Procesorius: </a:t>
            </a:r>
            <a:r>
              <a:rPr lang="en-US" dirty="0"/>
              <a:t>Intel Core i3-4130 @ 3.40GHz</a:t>
            </a:r>
            <a:endParaRPr lang="lt-LT" dirty="0"/>
          </a:p>
          <a:p>
            <a:pPr marL="114300" indent="-342900">
              <a:buFont typeface="Arial" panose="020B0604020202020204" pitchFamily="34" charset="0"/>
              <a:buChar char="•"/>
            </a:pPr>
            <a:r>
              <a:rPr lang="lt-LT" dirty="0"/>
              <a:t>Vaizdo plokštė: </a:t>
            </a:r>
            <a:r>
              <a:rPr lang="en-US" dirty="0"/>
              <a:t>AMD Radeon HD 6570</a:t>
            </a:r>
            <a:endParaRPr lang="lt-LT" dirty="0"/>
          </a:p>
          <a:p>
            <a:pPr marL="114300" indent="-342900">
              <a:buFont typeface="Arial" panose="020B0604020202020204" pitchFamily="34" charset="0"/>
              <a:buChar char="•"/>
            </a:pPr>
            <a:r>
              <a:rPr lang="lt-LT" dirty="0"/>
              <a:t>RAM: 4GB</a:t>
            </a:r>
          </a:p>
          <a:p>
            <a:pPr marL="114300" indent="-342900">
              <a:buFont typeface="Arial" panose="020B0604020202020204" pitchFamily="34" charset="0"/>
              <a:buChar char="•"/>
            </a:pPr>
            <a:r>
              <a:rPr lang="lt-LT" dirty="0"/>
              <a:t>Laisva vidinė atmintis: 4</a:t>
            </a:r>
            <a:r>
              <a:rPr lang="en-US" dirty="0"/>
              <a:t>50</a:t>
            </a:r>
            <a:r>
              <a:rPr lang="lt-LT" dirty="0" err="1"/>
              <a:t>Mb</a:t>
            </a:r>
            <a:endParaRPr lang="lt-LT" dirty="0"/>
          </a:p>
          <a:p>
            <a:pPr marL="114300" indent="-342900">
              <a:buFont typeface="Arial" panose="020B0604020202020204" pitchFamily="34" charset="0"/>
              <a:buChar char="•"/>
            </a:pPr>
            <a:r>
              <a:rPr lang="lt-LT" dirty="0"/>
              <a:t>Operacinė sistema: Windows 10</a:t>
            </a:r>
          </a:p>
          <a:p>
            <a:pPr marL="114300" indent="-342900">
              <a:buFont typeface="Arial" panose="020B0604020202020204" pitchFamily="34" charset="0"/>
              <a:buChar char="•"/>
            </a:pPr>
            <a:endParaRPr lang="lt-LT" dirty="0"/>
          </a:p>
          <a:p>
            <a:pPr marL="114300" indent="-342900">
              <a:buFont typeface="Arial" panose="020B0604020202020204" pitchFamily="34" charset="0"/>
              <a:buChar char="•"/>
            </a:pPr>
            <a:endParaRPr lang="en-US" dirty="0"/>
          </a:p>
        </p:txBody>
      </p:sp>
      <p:sp>
        <p:nvSpPr>
          <p:cNvPr id="4" name="Teksto vietos rezervavimo ženklas 3">
            <a:extLst>
              <a:ext uri="{FF2B5EF4-FFF2-40B4-BE49-F238E27FC236}">
                <a16:creationId xmlns:a16="http://schemas.microsoft.com/office/drawing/2014/main" id="{59481224-43FE-400F-B623-76F13B66F58A}"/>
              </a:ext>
            </a:extLst>
          </p:cNvPr>
          <p:cNvSpPr>
            <a:spLocks noGrp="1"/>
          </p:cNvSpPr>
          <p:nvPr>
            <p:ph type="body" sz="quarter" idx="14"/>
          </p:nvPr>
        </p:nvSpPr>
        <p:spPr>
          <a:xfrm>
            <a:off x="457201" y="422490"/>
            <a:ext cx="4682970" cy="619724"/>
          </a:xfrm>
        </p:spPr>
        <p:txBody>
          <a:bodyPr/>
          <a:lstStyle/>
          <a:p>
            <a:r>
              <a:rPr lang="lt-LT" dirty="0"/>
              <a:t>Sistemos reikalavimai</a:t>
            </a:r>
            <a:endParaRPr lang="en-US" dirty="0"/>
          </a:p>
        </p:txBody>
      </p:sp>
    </p:spTree>
    <p:extLst>
      <p:ext uri="{BB962C8B-B14F-4D97-AF65-F5344CB8AC3E}">
        <p14:creationId xmlns:p14="http://schemas.microsoft.com/office/powerpoint/2010/main" val="146102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i="1"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10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Vartotojo sąsajos komponentų: 13</a:t>
            </a:r>
          </a:p>
          <a:p>
            <a:pPr marL="114300" indent="-342900">
              <a:buFont typeface="Arial" panose="020B0604020202020204" pitchFamily="34" charset="0"/>
              <a:buChar char="•"/>
            </a:pP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505364" y="3646257"/>
            <a:ext cx="3848886" cy="2218515"/>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572808770"/>
              </p:ext>
            </p:extLst>
          </p:nvPr>
        </p:nvGraphicFramePr>
        <p:xfrm>
          <a:off x="4102538" y="1445260"/>
          <a:ext cx="4654539" cy="2020751"/>
        </p:xfrm>
        <a:graphic>
          <a:graphicData uri="http://schemas.openxmlformats.org/presentationml/2006/ole">
            <mc:AlternateContent xmlns:mc="http://schemas.openxmlformats.org/markup-compatibility/2006">
              <mc:Choice xmlns:v="urn:schemas-microsoft-com:vml" Requires="v">
                <p:oleObj spid="_x0000_s1043"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4102538"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2"/>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3"/>
          <a:stretch>
            <a:fillRect/>
          </a:stretch>
        </p:blipFill>
        <p:spPr>
          <a:xfrm>
            <a:off x="4312051" y="1166501"/>
            <a:ext cx="4476842" cy="3004727"/>
          </a:xfrm>
          <a:prstGeom prst="rect">
            <a:avLst/>
          </a:prstGeom>
        </p:spPr>
      </p:pic>
      <p:pic>
        <p:nvPicPr>
          <p:cNvPr id="6" name="Paveikslėlis 5">
            <a:extLst>
              <a:ext uri="{FF2B5EF4-FFF2-40B4-BE49-F238E27FC236}">
                <a16:creationId xmlns:a16="http://schemas.microsoft.com/office/drawing/2014/main" id="{598877D4-3B29-4CFF-92EE-5FAFB34AAC33}"/>
              </a:ext>
            </a:extLst>
          </p:cNvPr>
          <p:cNvPicPr>
            <a:picLocks noChangeAspect="1"/>
          </p:cNvPicPr>
          <p:nvPr/>
        </p:nvPicPr>
        <p:blipFill>
          <a:blip r:embed="rId4"/>
          <a:stretch>
            <a:fillRect/>
          </a:stretch>
        </p:blipFill>
        <p:spPr>
          <a:xfrm>
            <a:off x="457199" y="1166500"/>
            <a:ext cx="3925023"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a:t>Žaidimas </a:t>
            </a:r>
            <a:r>
              <a:rPr lang="lt-LT" dirty="0"/>
              <a:t>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3407</TotalTime>
  <Words>691</Words>
  <Application>Microsoft Office PowerPoint</Application>
  <PresentationFormat>Demonstracija ekrane (4:3)</PresentationFormat>
  <Paragraphs>68</Paragraphs>
  <Slides>16</Slides>
  <Notes>0</Notes>
  <HiddenSlides>0</HiddenSlides>
  <MMClips>0</MMClips>
  <ScaleCrop>false</ScaleCrop>
  <HeadingPairs>
    <vt:vector size="8" baseType="variant">
      <vt:variant>
        <vt:lpstr>Naudojami šriftai</vt:lpstr>
      </vt:variant>
      <vt:variant>
        <vt:i4>2</vt:i4>
      </vt:variant>
      <vt:variant>
        <vt:lpstr>Tema</vt:lpstr>
      </vt:variant>
      <vt:variant>
        <vt:i4>4</vt:i4>
      </vt:variant>
      <vt:variant>
        <vt:lpstr>Įdėtosios OLE paslaugos</vt:lpstr>
      </vt:variant>
      <vt:variant>
        <vt:i4>1</vt:i4>
      </vt:variant>
      <vt:variant>
        <vt:lpstr>Skaidrių pavadinimai</vt:lpstr>
      </vt:variant>
      <vt:variant>
        <vt:i4>16</vt:i4>
      </vt:variant>
    </vt:vector>
  </HeadingPairs>
  <TitlesOfParts>
    <vt:vector size="23" baseType="lpstr">
      <vt:lpstr>Arial</vt:lpstr>
      <vt:lpstr>Calibri</vt:lpstr>
      <vt:lpstr>Skaidrių šablonas Nr.1</vt:lpstr>
      <vt:lpstr>Skaidrių šablonas Nr.2</vt:lpstr>
      <vt:lpstr>Skaidrių šablonas Nr.3</vt:lpstr>
      <vt:lpstr>Skaidrių šablonas Nr.4</vt:lpstr>
      <vt:lpstr>Image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Kęstutis Ramulionis</cp:lastModifiedBy>
  <cp:revision>158</cp:revision>
  <dcterms:created xsi:type="dcterms:W3CDTF">2017-04-05T12:23:50Z</dcterms:created>
  <dcterms:modified xsi:type="dcterms:W3CDTF">2020-06-11T21:35:57Z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